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6" r:id="rId7"/>
    <p:sldId id="267" r:id="rId8"/>
    <p:sldId id="265" r:id="rId9"/>
    <p:sldId id="262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806" y="9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DFFC-FD5D-4659-BD0D-9105BFABE493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4F8C-CF6B-495C-8352-034011079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988" b="92945" l="9633" r="8967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474597"/>
            <a:ext cx="1632130" cy="1200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Горизонтальный свиток 2"/>
          <p:cNvSpPr/>
          <p:nvPr/>
        </p:nvSpPr>
        <p:spPr>
          <a:xfrm>
            <a:off x="1312843" y="188781"/>
            <a:ext cx="4161994" cy="8428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12-конечная звезда 3"/>
          <p:cNvSpPr/>
          <p:nvPr/>
        </p:nvSpPr>
        <p:spPr>
          <a:xfrm>
            <a:off x="5589240" y="1474597"/>
            <a:ext cx="1099456" cy="1055783"/>
          </a:xfrm>
          <a:prstGeom prst="star12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58905" y="379397"/>
            <a:ext cx="386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Ежеквартальная газета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208" y="1117350"/>
            <a:ext cx="61636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Вести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0308" y="1771655"/>
            <a:ext cx="73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 rot="5400000">
            <a:off x="2796810" y="197284"/>
            <a:ext cx="1217623" cy="6208199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744" y="2740644"/>
            <a:ext cx="63799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 «Развитие речи у дошкольников»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и чувство ритма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ОУД по развитию критического мышления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логопеда заботливым родителям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связной речи у дошкольников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4091" y="2688577"/>
            <a:ext cx="4024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206" y="6183972"/>
            <a:ext cx="62082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успешно существовать в социуме, человеку необходим важнейший навык — умение общаться с другими людьми. Часть информации при общении человек передает собеседнику при помощи жестов, мимики. Но львиная доля ее приходится на то уникальное умение, которое доступно на земле только человеку. Это умение — речь. Нормальное развитие детей непременно включает в себя овладение связной речью. Она не является для людей врожденным умением, и освоить ее малышу придется самостоятельно. Формируясь и непрерывно изменяясь на протяжении многих поколений, речь является одной из самых важных составляющих жизни человека. Перед маленьким ребенком стоит большая, важная задача — овладеть искусством правильно и понятно выражать свои мысли. И ребенок, как правило, успешно справляется с ее выполнением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0940" y="3986395"/>
            <a:ext cx="3122150" cy="234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7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38" y="558113"/>
            <a:ext cx="6501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— уникальное явление, напрямую связанное и с интеллектуальным развитием ребенка, и с его коммуникативными навыками. И, конечно, маленькому человеку в это период как никогда необходимы помощь и поддержка близких, нужен кто-то, кто сможет направлять его развитие и помогать в освоении богатого и разнообразного языкового материала, научит правильно обращаться с удивительным и сложным инструментом общения — речью.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у маленького человека — долгий и сложный процесс. Актуальность этой задачи для дошколенка сложно переоценить. С помощью речи ребенок познает окружающий мир, развивает коммуникативные навыки, ассоциативное мышление.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165" y="5783937"/>
            <a:ext cx="66364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опыт воспроизведения человеческой речи ребенок черпает из своего ближайшего окружения, слушая и запоминая речь взрослых, которую слышит вокруг себя. Особенности детской психологии предполагают подражательное поведение как одно из основных для маленького ребенка. Психологами и социологами установлено, что дети, проведшие первые несколько лет жизни в социальной изоляции, впоследствии так и не могут окончательно адаптироваться ни к языку, ни к жизни в обществе. Этот факт доказан на примере так называемых диких детей — детей, по каким-то причинам оказавшихся лишенными контакта с людьми в возрасте до 6 лет. Истории о таких детях, повторяющих судьбу героя сказки Киплинга,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периодически находят документальное подтверждение. Только, в отличие от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Маугли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адаптироваться к нормальной жизни ребенок, в раннем возрасте оказавшийся изолированным от человеческого общества, не может. Такие дети с трудом осваивают основы человеческой речи и страдают серьезным отставанием в развитии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01" b="90806" l="1300" r="99000">
                        <a14:foregroundMark x1="9700" y1="61669" x2="17700" y2="68175"/>
                        <a14:foregroundMark x1="22200" y1="49929" x2="32900" y2="49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5036" y="2555776"/>
            <a:ext cx="5013176" cy="3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6860" y="509354"/>
            <a:ext cx="347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Речь и чувство ритма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61" t="3832" r="8458" b="4627"/>
          <a:stretch/>
        </p:blipFill>
        <p:spPr>
          <a:xfrm>
            <a:off x="3734374" y="3707904"/>
            <a:ext cx="2680714" cy="21967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640" y="1063353"/>
            <a:ext cx="659677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Незаменимым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помощником в развитии речи станет для вашего ребенка чувство ритма. Просто двигаться под музыку, попадая в такт, петь, читать стихи очень важно для психофизиологического развития маленького человека.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с ребенком стихи. Как правило, дошкольники с удовольствием повторяют сказки Чуковского,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Их простая, но в то же время очень ритмичная структура, звуковые особенности, построенные на повторении групп определенных звуков, окажутся полезны для артикуляции. Не нужно механически заучивать непонятные ребенку стихотворения. Выберите вместе что-нибудь, что будет интересно для ребенка. Особенности речевого развития дошкольников предполагают, что дети с удовольствием запоминают и лучше усваивают ту информацию, которая им интересна. Попросите ребенка самостоятельно подобрать рифмы, закончить строчку за вас. Вот, к примеру, игра-стихотворение «Добрый слон», прекрасно подходит для такой 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на свете добрый слон.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 рассказы он.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добрые писал,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 их раздавал.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рифмы он любил играть,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 друзьями не скучать.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картина, вот… (машина, корзина и т.д.),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ромашка, вот… (букашка),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мой домик, вот твой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томик),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пушка, вот и (кружка, мушка, лягушка и т.д.),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пышка, а вот (книжка, мышка…),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сосед, а вот (кларнет, обед, омлет).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 нам не заскучать — станем рифмы подбирать!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Играть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долго — насколько хватит фантазии вам и ребенку.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играть с ребенком в профессии, предлагая самому подставить нужные слова по смыслу и звучанию: например, учитель — учит, строитель — строит, водитель — водит, а вот врач — совсем не врет, а лечит! </a:t>
            </a:r>
          </a:p>
        </p:txBody>
      </p:sp>
    </p:spTree>
    <p:extLst>
      <p:ext uri="{BB962C8B-B14F-4D97-AF65-F5344CB8AC3E}">
        <p14:creationId xmlns:p14="http://schemas.microsoft.com/office/powerpoint/2010/main" xmlns="" val="2496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90" y="432410"/>
            <a:ext cx="52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Организованная учебная деятельность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по развитию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  <a:cs typeface="Times New Roman" panose="02020603050405020304" pitchFamily="18" charset="0"/>
              </a:rPr>
              <a:t>коммуникативно – языковых навыков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619" y="1259632"/>
            <a:ext cx="6501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детском саду 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коммуникативно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 детей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режимных моментах, в условиях совместной деятельности педагога с детьми, в свободных играх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режимных моментов имеют место две формы речевого общения: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 организованная взрослым, и речь, возникающая по инициативе детей.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речи в детском саду 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 уделяется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внимание. Это обучение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правильной речи, развитию речевого общения, расширению словаря, обучение пересказу.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нашем саду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все условия для развития речи детей. Насыщенная предметно-развивающая среда: речевой уголок, книжный уголок, театральный уголок, уголок природы, коммуникативно-сюжетные игры.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«аптека»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761" y="4283968"/>
            <a:ext cx="4875461" cy="34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74" y="558113"/>
            <a:ext cx="6493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реализации коммуникативно – языковых навыков в детском саду проводилась организованная учебная деятельность (далее ОУД) направленная на развитие критического мышления.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Критическое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 – это особая методика обучения, которая отвечает на вопрос: как учить мыслить. Ребёнок нуждается в критическом мышлении, оно помогает ему жить среди людей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критического мышления – научить ребёнка использовать метод исследования в обучении, ставить перед собой вопросы, искать на них ответы и стараться, чтобы другие узнали о том, что новое он открыл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474" y="2827546"/>
            <a:ext cx="64756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 занятие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«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проводила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Садвокасова 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А.. ОУД проходило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содержательно, интересно и организованно.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последовательны, подчинены одной теме.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различные задания. В процессе занятия воспитателем были продуманы разнообразные методы и приемы привлечения внимания детей.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более высоких результатов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критического мышления детей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использовала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96" y="4932040"/>
            <a:ext cx="2232248" cy="2976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768" y="4932040"/>
            <a:ext cx="2232248" cy="2976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357930" y="8100392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группе «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Жұлдыз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Садвокасова </a:t>
            </a:r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53532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138" y="425162"/>
            <a:ext cx="64756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предшкольной подготовки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проводила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Камаева Е.Б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элементы открытого занятия между собой объединены общей темой. Содержание занятия соответствовало поставленным целям: развивать речь детей, коммуникативные навыки, обогащать словарный запас; развивать умения детей излагать свои знания 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зимуюших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птицах, о внешнем виде зимующих птиц; развивать словарный запас, слуховое внимание, кругозор, мышление, память; воспитывать бережное отношение к птицам.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708" y="4356207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предшкольной подготовки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Камаева Е. Б.</a:t>
            </a:r>
            <a:endParaRPr lang="ru-RU" sz="1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21" y="2201954"/>
            <a:ext cx="1512168" cy="2016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4484" y="2224446"/>
            <a:ext cx="2658307" cy="1993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168132" y="4848469"/>
            <a:ext cx="6475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Также занятие по казахскому языку в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предшкольной подготовки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проводила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Галиева А. 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прошло динамично, дети полностью погрузились  в атмосферу занимательных заданий и с особым интересом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критического мышления педагог использовала в своей работе создание детьми кластера.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4610742" y="6150191"/>
            <a:ext cx="1529274" cy="1919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865272" y="6156176"/>
            <a:ext cx="2559678" cy="1919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1484784" y="8297550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предшкольной подготовки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казахского языка: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Галиева А. 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320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536" y="1187624"/>
            <a:ext cx="6382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138" y="425162"/>
            <a:ext cx="6475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Занятие в младшей группе «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Карий И. 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была внесена игровая мотивация: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Превращение в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цеплят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деятельность создала положительный, эмоциональный фон процесса обучения, повысила речевую активность детей и сохраняла интерес на протяжении всего занятия. В ходе занятия использовались наглядные, словесные, практические приемы, направленные на применение речевых, познавательных навыков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267" y="4050946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группе «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Карий И. И.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7139" y="4512611"/>
            <a:ext cx="6475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Занятие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</a:t>
            </a:r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Сагитова З. 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сформированы навыки учебной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Смена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деятельности на каждом этапе занятия позволила предотвратить утомляемость и пресыщение  одним видом деятельности.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занятия активизировалась речевая, двигательная и познавательная деятельность детей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575" y="8110331"/>
            <a:ext cx="42484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группе «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Балапан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Сагитова З. Б.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476" y="1976605"/>
            <a:ext cx="1457451" cy="1947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122" y="1966921"/>
            <a:ext cx="1464699" cy="1957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267" y="5940152"/>
            <a:ext cx="1512168" cy="2020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653" y="5933256"/>
            <a:ext cx="1512168" cy="2020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5620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40" y="755576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99" y="188781"/>
            <a:ext cx="6518661" cy="8759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40016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208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8"/>
          <p:cNvSpPr/>
          <p:nvPr/>
        </p:nvSpPr>
        <p:spPr>
          <a:xfrm>
            <a:off x="93390" y="188781"/>
            <a:ext cx="6636468" cy="8703699"/>
          </a:xfrm>
          <a:custGeom>
            <a:avLst/>
            <a:gdLst>
              <a:gd name="connsiteX0" fmla="*/ 0 w 6541218"/>
              <a:gd name="connsiteY0" fmla="*/ 0 h 8703699"/>
              <a:gd name="connsiteX1" fmla="*/ 6541218 w 6541218"/>
              <a:gd name="connsiteY1" fmla="*/ 0 h 8703699"/>
              <a:gd name="connsiteX2" fmla="*/ 6541218 w 6541218"/>
              <a:gd name="connsiteY2" fmla="*/ 8703699 h 8703699"/>
              <a:gd name="connsiteX3" fmla="*/ 0 w 6541218"/>
              <a:gd name="connsiteY3" fmla="*/ 8703699 h 8703699"/>
              <a:gd name="connsiteX4" fmla="*/ 0 w 654121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  <a:gd name="connsiteX0" fmla="*/ 95250 w 6636468"/>
              <a:gd name="connsiteY0" fmla="*/ 0 h 8703699"/>
              <a:gd name="connsiteX1" fmla="*/ 6636468 w 6636468"/>
              <a:gd name="connsiteY1" fmla="*/ 0 h 8703699"/>
              <a:gd name="connsiteX2" fmla="*/ 6636468 w 6636468"/>
              <a:gd name="connsiteY2" fmla="*/ 8703699 h 8703699"/>
              <a:gd name="connsiteX3" fmla="*/ 0 w 6636468"/>
              <a:gd name="connsiteY3" fmla="*/ 8703699 h 8703699"/>
              <a:gd name="connsiteX4" fmla="*/ 95250 w 6636468"/>
              <a:gd name="connsiteY4" fmla="*/ 0 h 870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468" h="8703699">
                <a:moveTo>
                  <a:pt x="95250" y="0"/>
                </a:moveTo>
                <a:lnTo>
                  <a:pt x="6636468" y="0"/>
                </a:lnTo>
                <a:lnTo>
                  <a:pt x="6636468" y="8703699"/>
                </a:lnTo>
                <a:lnTo>
                  <a:pt x="0" y="8703699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65304" y="188781"/>
            <a:ext cx="55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9771" y="558113"/>
            <a:ext cx="596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Упражнения для развития связной речи у дошкольников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390" y="1204444"/>
            <a:ext cx="662205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«Давай поговорим«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Является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обычной беседой на бытовые темы.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Инструкция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 задаю вопросы, а ты отвечай. Если хочешь, можешь и ты задать мне вопрос, а я тебе отвечу. Ты сегодня завтракал? А что ты ел? Какая сегодня погода? Тебе нравится заниматься со мной?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активности ребенка его участие может быть квалифицировано как инициативное или пассивное, а речевые ответы как развернутые или краткие, самостоятельные или с опорой на лексику вопроса. Лучше всего вопросы задавать разные по содержанию,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внеконтекстные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связанные с общей темой.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действие»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Ребёнок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слова, обозначающие действия.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понадобится картинный материал и вопросы.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Ребёнку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вопросы: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ветерок? (Ласкает, напевает, дует, шумит).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Какими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можно сказать о том, что делает кошка? (Царапается, играет, мурлычет, мяукает).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щенок?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Что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птичка?</a:t>
            </a:r>
          </a:p>
          <a:p>
            <a:pPr algn="ctr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«Повтори скороговорку»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Скороговорки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эффективным средством развития речи. Они позволяют отрабатывать навыки правильной и четкой артикуляции, совершенствовать плавность и темп речи.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«Выучи стихотворение»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Разучивание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является средством закрепления правильного звукопроизношения, расширения словарного запаса, развития речи.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слушать стихи, стараются их запомнить. Подбирая стихотворения нужно учитывать речевые возможности ребенка. Сначала нужно проговаривать каждую строчку стихотворения. Можно разучивать стихотворение с опорой на наглядные картинки, тем самым развивать и зрительную память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384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1256</Words>
  <Application>Microsoft Office PowerPoint</Application>
  <PresentationFormat>Экран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User</cp:lastModifiedBy>
  <cp:revision>34</cp:revision>
  <dcterms:created xsi:type="dcterms:W3CDTF">2020-12-07T19:11:53Z</dcterms:created>
  <dcterms:modified xsi:type="dcterms:W3CDTF">2021-02-24T15:32:40Z</dcterms:modified>
</cp:coreProperties>
</file>